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5"/>
  </p:normalViewPr>
  <p:slideViewPr>
    <p:cSldViewPr snapToGrid="0" snapToObjects="1">
      <p:cViewPr>
        <p:scale>
          <a:sx n="80" d="100"/>
          <a:sy n="80" d="100"/>
        </p:scale>
        <p:origin x="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055B6-A659-5E40-B0A8-D5525268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48987-3D13-574F-84EF-9E20FA422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0A813-4F7C-A24F-A17B-A407915AD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A61A7-8CFC-0347-ADBC-786E8FA8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7F354-82A9-814B-BA07-A0DC22492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78894-C362-6346-A0EB-5AEF13E2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A4C7D-1ACB-6440-8632-3F4F4F921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A6A69-D979-8A47-9446-AD44E4822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BAAF4-74BD-E24F-AEEC-D9B8F774A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24BD7-83E5-B142-B134-F4509B09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63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232713-D6CA-1F44-B6FA-1075E6B7C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10F820-B09A-0548-8ABC-270D5CF57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DE535-5D84-B843-9A19-10F7F632C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8E1B3-D316-CC45-83C3-09AD75561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EB638-7B9E-D246-97AF-F5052C8FF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39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4002E-AB81-AC46-A5E0-A0CC1C21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83D32-1A88-3C49-805D-0E9EE9E43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418DF-21E9-C741-B808-1C72692E9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1DF7E-8062-E34C-BB91-3A9F7C6F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443FF-0E58-5943-9757-6B2EEF1B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54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970E-EED5-BA40-90C4-0427FEFEB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DB5D7-9AC1-2D49-A003-044C24D01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26E94-C3F9-E044-8A04-FE577A701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5BBF8-CB60-1644-A9AF-4BC0B955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8890-CC6D-0D46-8F61-4FF2413AE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1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699A-6376-7F42-98D9-14878C584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DAA05-5E3B-7D43-8A6B-DA46379DB4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FD3B0-8082-3F46-A81D-802350930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3CE24-6157-764E-A146-05C5347E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F46D-1BB9-DE4D-896E-7957C8446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86256-D38F-2B43-83C0-4FF78AA95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8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CFA05-B037-FE40-B623-086EA99F6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DCA4E-4C45-5643-BA8A-8893CD7A5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F1CEE-9A5F-9D48-8031-FBD332B09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339932-0998-EC42-87E3-68AF3DC934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40D50B-571F-5144-8CA8-0C3CC226A9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C7AE14-C076-4249-A3A4-44DF5C51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8DECC-53CA-EA48-AE1B-1BE5E516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369EA-7C18-994B-80B7-181E825A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757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89431-93CF-E241-85B2-97C3CC819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BD953-FF8B-0D4E-9A6D-58BFF6399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C058B9-ED3F-9B46-8349-558A0201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DE7D1-8A01-3844-8A0A-9FF2A2B2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18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3861BE-71BA-FD49-B4FA-FBAA9EB3A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E96385-34C7-AC44-BA61-680899973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2E985-7D6E-474A-B08C-E8BF7C8B8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20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DD42-5277-5846-A189-33D8DA47B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04579-09EF-2744-A94C-5C080A08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D603A-FD07-3C41-A86C-15EA64539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9875E-1049-4142-B6FD-2A372E6A3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15950-D70E-8E41-80F8-F5115778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23FC7-6ABC-754A-A603-A04F5CF13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34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08381-B7C4-BD45-B8FA-8FB37F44D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1F8A23-AF22-9D4C-AFA5-9F41FF57C8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3570F-18DA-E74F-AC5D-F82067802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33145-05F8-F146-B773-36E40B1B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DCD73-0ADA-D44B-969E-A4F591BA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2B34B-8C81-A344-8860-66996F97B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3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DBDC8-2BC4-9043-AD77-B6EFC202F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11D84E-9B83-174C-A618-83493146D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E348F-70D7-4041-9D23-0A32607705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DD65C-C332-BC4E-B44B-4DFFA90433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C3EA1-2E01-1C49-A73E-41D20E8D09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63B3C-72F7-C34D-B942-3DA780E26A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EFEA1-D6EA-7449-815D-76AB2D40F3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4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445F7A-42CA-B74B-BE99-4D9284E3F860}"/>
              </a:ext>
            </a:extLst>
          </p:cNvPr>
          <p:cNvSpPr/>
          <p:nvPr/>
        </p:nvSpPr>
        <p:spPr>
          <a:xfrm>
            <a:off x="3708400" y="1845733"/>
            <a:ext cx="4785780" cy="31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1CBE45-BDD4-5D41-ACAC-FF33D0AEC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440" y="1957917"/>
            <a:ext cx="44577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80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BD4B71-E3CF-084D-A32B-6FC6FF693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16" y="768754"/>
            <a:ext cx="6910387" cy="50716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04610B-AEB9-A04F-9027-D49D06AC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945" y="768754"/>
            <a:ext cx="4307420" cy="1409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40A28A-93C1-A94C-9A71-839BD1C19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7505" y="2382607"/>
            <a:ext cx="1638300" cy="99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2B5056-09C1-6E49-B2A3-67ECCE956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945" y="3577359"/>
            <a:ext cx="4312021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758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백승준[ 주임 / 디지털금융공학과 ]</dc:creator>
  <cp:lastModifiedBy>백승준[ 주임 / 디지털금융공학과 ]</cp:lastModifiedBy>
  <cp:revision>5</cp:revision>
  <dcterms:created xsi:type="dcterms:W3CDTF">2020-08-24T03:10:58Z</dcterms:created>
  <dcterms:modified xsi:type="dcterms:W3CDTF">2020-09-17T04:42:27Z</dcterms:modified>
</cp:coreProperties>
</file>

<file path=docProps/thumbnail.jpeg>
</file>